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de17a0bbc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7de39870b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7de50f893a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7de6fa5a0d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7de62e1329a.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7de2ec14f2d.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17de15352b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de55b025fa.png"/><Relationship Id="rId3" Type="http://schemas.openxmlformats.org/officeDocument/2006/relationships/image" Target="../media/file17de1f8d6c0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de7dafd30d.png"/><Relationship Id="rId3" Type="http://schemas.openxmlformats.org/officeDocument/2006/relationships/image" Target="../media/file17de22493af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de75bcf773.png"/><Relationship Id="rId3" Type="http://schemas.openxmlformats.org/officeDocument/2006/relationships/image" Target="../media/file17de4919db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de4093ae56.png"/><Relationship Id="rId3" Type="http://schemas.openxmlformats.org/officeDocument/2006/relationships/image" Target="../media/file17de1f9ab1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de64e92564.png"/><Relationship Id="rId3" Type="http://schemas.openxmlformats.org/officeDocument/2006/relationships/image" Target="../media/file17de695fbfe.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de60d2e412.png"/><Relationship Id="rId3" Type="http://schemas.openxmlformats.org/officeDocument/2006/relationships/image" Target="../media/file17de357b8b6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de41fd329f.png"/><Relationship Id="rId3" Type="http://schemas.openxmlformats.org/officeDocument/2006/relationships/image" Target="../media/file17de5606869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7de466cc5b6.png"/><Relationship Id="rId3" Type="http://schemas.openxmlformats.org/officeDocument/2006/relationships/image" Target="../media/file17def2853d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de4cd304c.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de3b1dd00a.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de22455ed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de7855c87b.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de47dd40f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deed3b9af.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7de6e4397c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20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647,025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59,194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20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16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20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59,194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647,025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20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16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129 triages made. This is an increase of 11 triages compared to the previous day (118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19 October there were 738 triages to NHS Pathways for COVID-19, this is an average of 105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2020-10-20T19:56:59Z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